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4660"/>
  </p:normalViewPr>
  <p:slideViewPr>
    <p:cSldViewPr>
      <p:cViewPr varScale="1">
        <p:scale>
          <a:sx n="68" d="100"/>
          <a:sy n="68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203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22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72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445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501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877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10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78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862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956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5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609C-5094-4212-A27E-E05420896D6D}" type="datetimeFigureOut">
              <a:rPr lang="es-CO" smtClean="0"/>
              <a:t>06/12/2020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9B93-FB46-4683-B8EA-E3FAA5068AA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41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9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FD6D55-9595-4169-8DF3-48048EA43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13629"/>
            <a:ext cx="5626968" cy="983123"/>
          </a:xfrm>
        </p:spPr>
        <p:txBody>
          <a:bodyPr>
            <a:normAutofit/>
          </a:bodyPr>
          <a:lstStyle/>
          <a:p>
            <a:endParaRPr lang="es-CO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0218F77-0102-495E-BB87-4F8F824C6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23077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O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3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Alejandro</cp:lastModifiedBy>
  <cp:revision>15</cp:revision>
  <dcterms:created xsi:type="dcterms:W3CDTF">2019-12-06T18:02:37Z</dcterms:created>
  <dcterms:modified xsi:type="dcterms:W3CDTF">2020-12-06T22:42:01Z</dcterms:modified>
</cp:coreProperties>
</file>